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 Gan" userId="7309f7ebe428cf6f" providerId="LiveId" clId="{F29D253D-BF17-422C-812B-191BE9F65183}"/>
    <pc:docChg chg="custSel delSld modSld">
      <pc:chgData name="Henry Gan" userId="7309f7ebe428cf6f" providerId="LiveId" clId="{F29D253D-BF17-422C-812B-191BE9F65183}" dt="2022-08-24T09:17:36.181" v="303" actId="1037"/>
      <pc:docMkLst>
        <pc:docMk/>
      </pc:docMkLst>
      <pc:sldChg chg="addSp delSp modSp mod">
        <pc:chgData name="Henry Gan" userId="7309f7ebe428cf6f" providerId="LiveId" clId="{F29D253D-BF17-422C-812B-191BE9F65183}" dt="2022-08-24T09:17:36.181" v="303" actId="1037"/>
        <pc:sldMkLst>
          <pc:docMk/>
          <pc:sldMk cId="4210242593" sldId="256"/>
        </pc:sldMkLst>
        <pc:spChg chg="mod">
          <ac:chgData name="Henry Gan" userId="7309f7ebe428cf6f" providerId="LiveId" clId="{F29D253D-BF17-422C-812B-191BE9F65183}" dt="2022-08-24T09:14:11.606" v="18" actId="20577"/>
          <ac:spMkLst>
            <pc:docMk/>
            <pc:sldMk cId="4210242593" sldId="256"/>
            <ac:spMk id="4" creationId="{EB9E16E5-EFAA-2C7D-8F0E-08EB3FF185DA}"/>
          </ac:spMkLst>
        </pc:spChg>
        <pc:picChg chg="add mod">
          <ac:chgData name="Henry Gan" userId="7309f7ebe428cf6f" providerId="LiveId" clId="{F29D253D-BF17-422C-812B-191BE9F65183}" dt="2022-08-24T09:17:30.583" v="298" actId="14100"/>
          <ac:picMkLst>
            <pc:docMk/>
            <pc:sldMk cId="4210242593" sldId="256"/>
            <ac:picMk id="3" creationId="{BA57A6C8-229B-7D3C-E1F3-AC1E891D1F32}"/>
          </ac:picMkLst>
        </pc:picChg>
        <pc:picChg chg="del">
          <ac:chgData name="Henry Gan" userId="7309f7ebe428cf6f" providerId="LiveId" clId="{F29D253D-BF17-422C-812B-191BE9F65183}" dt="2022-08-24T09:14:15.962" v="22" actId="478"/>
          <ac:picMkLst>
            <pc:docMk/>
            <pc:sldMk cId="4210242593" sldId="256"/>
            <ac:picMk id="6" creationId="{80A87A1A-0D7C-B0FC-A2DD-1300E27A5445}"/>
          </ac:picMkLst>
        </pc:picChg>
        <pc:picChg chg="add mod">
          <ac:chgData name="Henry Gan" userId="7309f7ebe428cf6f" providerId="LiveId" clId="{F29D253D-BF17-422C-812B-191BE9F65183}" dt="2022-08-24T09:17:25.108" v="297" actId="14100"/>
          <ac:picMkLst>
            <pc:docMk/>
            <pc:sldMk cId="4210242593" sldId="256"/>
            <ac:picMk id="7" creationId="{A78F35EF-06C7-952C-0A21-1E5546D5298A}"/>
          </ac:picMkLst>
        </pc:picChg>
        <pc:picChg chg="del">
          <ac:chgData name="Henry Gan" userId="7309f7ebe428cf6f" providerId="LiveId" clId="{F29D253D-BF17-422C-812B-191BE9F65183}" dt="2022-08-24T09:14:15.508" v="21" actId="478"/>
          <ac:picMkLst>
            <pc:docMk/>
            <pc:sldMk cId="4210242593" sldId="256"/>
            <ac:picMk id="8" creationId="{325004EC-42B0-6F66-311C-171CFC11531E}"/>
          </ac:picMkLst>
        </pc:picChg>
        <pc:picChg chg="del">
          <ac:chgData name="Henry Gan" userId="7309f7ebe428cf6f" providerId="LiveId" clId="{F29D253D-BF17-422C-812B-191BE9F65183}" dt="2022-08-24T09:14:14.957" v="20" actId="478"/>
          <ac:picMkLst>
            <pc:docMk/>
            <pc:sldMk cId="4210242593" sldId="256"/>
            <ac:picMk id="10" creationId="{B0D9F20B-DA96-D45D-433C-106464B55700}"/>
          </ac:picMkLst>
        </pc:picChg>
        <pc:picChg chg="add mod">
          <ac:chgData name="Henry Gan" userId="7309f7ebe428cf6f" providerId="LiveId" clId="{F29D253D-BF17-422C-812B-191BE9F65183}" dt="2022-08-24T09:17:36.181" v="303" actId="1037"/>
          <ac:picMkLst>
            <pc:docMk/>
            <pc:sldMk cId="4210242593" sldId="256"/>
            <ac:picMk id="11" creationId="{64C81357-2B48-6A08-D052-B122FD913430}"/>
          </ac:picMkLst>
        </pc:picChg>
        <pc:picChg chg="del">
          <ac:chgData name="Henry Gan" userId="7309f7ebe428cf6f" providerId="LiveId" clId="{F29D253D-BF17-422C-812B-191BE9F65183}" dt="2022-08-24T09:14:14.338" v="19" actId="478"/>
          <ac:picMkLst>
            <pc:docMk/>
            <pc:sldMk cId="4210242593" sldId="256"/>
            <ac:picMk id="12" creationId="{BC9449B2-953F-C9E4-9576-9A89EF28F421}"/>
          </ac:picMkLst>
        </pc:picChg>
      </pc:sldChg>
      <pc:sldChg chg="del">
        <pc:chgData name="Henry Gan" userId="7309f7ebe428cf6f" providerId="LiveId" clId="{F29D253D-BF17-422C-812B-191BE9F65183}" dt="2022-08-24T09:13:29.598" v="1" actId="47"/>
        <pc:sldMkLst>
          <pc:docMk/>
          <pc:sldMk cId="1792643646" sldId="257"/>
        </pc:sldMkLst>
      </pc:sldChg>
      <pc:sldChg chg="del">
        <pc:chgData name="Henry Gan" userId="7309f7ebe428cf6f" providerId="LiveId" clId="{F29D253D-BF17-422C-812B-191BE9F65183}" dt="2022-08-24T09:13:26.954" v="0" actId="47"/>
        <pc:sldMkLst>
          <pc:docMk/>
          <pc:sldMk cId="3170295187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9887-9199-9D35-C40A-E159A17A0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63797-539D-D504-143E-01C13BA9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1E5CD-F77E-CEA7-677F-FDE0D084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772E-E5FE-47EB-A8D6-F982DAA66F6E}" type="datetimeFigureOut">
              <a:rPr lang="en-MY" smtClean="0"/>
              <a:t>24/8/2022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97CCE-E3EE-87FE-DBFD-D778F2F8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B0881-412E-DF3B-2587-F1E960EB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E17F-A3B7-414A-A3CC-47FC106E01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71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A2800-E80A-0CA1-8457-2EEC460E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D4CD9-CA5B-6A96-5567-2DFBE9ED4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36EB2-4B83-6CE3-9EF8-6FA67456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772E-E5FE-47EB-A8D6-F982DAA66F6E}" type="datetimeFigureOut">
              <a:rPr lang="en-MY" smtClean="0"/>
              <a:t>24/8/2022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97DBF-C612-8ADE-150C-EF856B0B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EF1E7-294E-08E0-0651-967E517F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E17F-A3B7-414A-A3CC-47FC106E01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130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1070B7-E6BF-443C-E6D0-FB15F310F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EADA6-B7A4-5F83-2049-8D4522813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BBFA6-8E6A-4998-9F48-E4D6595C0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772E-E5FE-47EB-A8D6-F982DAA66F6E}" type="datetimeFigureOut">
              <a:rPr lang="en-MY" smtClean="0"/>
              <a:t>24/8/2022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15BF2-6322-8815-890F-75769E14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05348-6943-6B64-42E2-AF5755BA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E17F-A3B7-414A-A3CC-47FC106E01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812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9998-2B9B-A162-5D42-9FCECE1E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45214-42F2-CED5-205B-5D26E12EA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3FE4B-FBFF-5F71-B7B4-72642BC5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772E-E5FE-47EB-A8D6-F982DAA66F6E}" type="datetimeFigureOut">
              <a:rPr lang="en-MY" smtClean="0"/>
              <a:t>24/8/2022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B356F-E99B-E421-4389-4B8B620E1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8376D-9267-DE3C-AD11-A2DB164C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E17F-A3B7-414A-A3CC-47FC106E01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234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48B5-BD5B-91A3-4C61-9466DEB6F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94A68-1A22-C83C-BED6-67116323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C0729-04B0-3C15-AFB8-9BA81706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772E-E5FE-47EB-A8D6-F982DAA66F6E}" type="datetimeFigureOut">
              <a:rPr lang="en-MY" smtClean="0"/>
              <a:t>24/8/2022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E9555-9949-7A73-3507-D5EC5F74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D61DE-9222-D5FE-DD94-3C21202B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E17F-A3B7-414A-A3CC-47FC106E01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032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D2B8-789B-1F1C-7A46-EEA17804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06DF7-058E-D1AE-5F23-29780C275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0BFC-FAFD-4AC4-B085-02EE06DE3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65A4E-A6DC-59D0-E161-1B6905F2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772E-E5FE-47EB-A8D6-F982DAA66F6E}" type="datetimeFigureOut">
              <a:rPr lang="en-MY" smtClean="0"/>
              <a:t>24/8/2022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623F2-2C47-8BDE-D60E-91BB6EAC6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E172A-7E33-A3E6-C27B-3155905E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E17F-A3B7-414A-A3CC-47FC106E01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335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A696-1C8F-627F-B271-A510428C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2CB0B-344B-A218-6D84-A3133F5D9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0ECAC-98BE-48F0-DA44-458B5D053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58772A-2DAA-222B-6962-169650E37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EF6B3-1C10-30ED-487B-0E88B56E9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8B5221-E70C-372B-D123-7A8C87F9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772E-E5FE-47EB-A8D6-F982DAA66F6E}" type="datetimeFigureOut">
              <a:rPr lang="en-MY" smtClean="0"/>
              <a:t>24/8/2022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12E12-FB48-5AA2-8671-68B7F61A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D1719-F596-9223-0D4B-582B6910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E17F-A3B7-414A-A3CC-47FC106E01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412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85C5-E467-E917-7F76-9401F945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B4764-7590-5BE1-C26D-533BD0DC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772E-E5FE-47EB-A8D6-F982DAA66F6E}" type="datetimeFigureOut">
              <a:rPr lang="en-MY" smtClean="0"/>
              <a:t>24/8/2022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800EE-645B-2FE6-BE5A-5B1377C5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3451C-9192-DEF7-136B-61C31014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E17F-A3B7-414A-A3CC-47FC106E01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266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3CAF4-E21A-DD21-1391-7A04ED2E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772E-E5FE-47EB-A8D6-F982DAA66F6E}" type="datetimeFigureOut">
              <a:rPr lang="en-MY" smtClean="0"/>
              <a:t>24/8/2022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CB8816-D738-0EBE-56B8-37EBF9C5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313DE-A2AE-244C-0B75-0D3300C2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E17F-A3B7-414A-A3CC-47FC106E01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8577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A9CA-D57E-7E4A-87C4-2245F443A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545A-87B6-33CC-F0A7-353A6B63C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F6A49-F136-9E8B-C671-887883F1C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946CB-8BFF-BC23-B509-E37FCE8F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772E-E5FE-47EB-A8D6-F982DAA66F6E}" type="datetimeFigureOut">
              <a:rPr lang="en-MY" smtClean="0"/>
              <a:t>24/8/2022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B5324-ED9C-80F4-1666-34019A21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C6E35-BE1F-210B-8EE1-ACA88CE9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E17F-A3B7-414A-A3CC-47FC106E01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09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F6FA-8F70-9705-0D4D-FF363E62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7749E-C8F4-D47A-66F4-D8A059B79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799FF-B055-2475-21F7-AD4771C5F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09B12-45BC-B9AA-ADA6-D8193BDB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772E-E5FE-47EB-A8D6-F982DAA66F6E}" type="datetimeFigureOut">
              <a:rPr lang="en-MY" smtClean="0"/>
              <a:t>24/8/2022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E0EED-2A09-8810-8F5A-6B1F8B048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C1022-FE5F-35C4-16FE-912EF3E2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E17F-A3B7-414A-A3CC-47FC106E01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636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9BADC-C44C-5333-47F4-CFE8444E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CDDAC-E53A-17EF-0534-CF426EAD1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9E8A8-4793-BACA-42F8-31187DF1B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F772E-E5FE-47EB-A8D6-F982DAA66F6E}" type="datetimeFigureOut">
              <a:rPr lang="en-MY" smtClean="0"/>
              <a:t>24/8/2022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96B5B-6AB1-DC39-79AB-A8A878AFB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42A6F-6389-B69B-2A2B-827A5AE58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FE17F-A3B7-414A-A3CC-47FC106E01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0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9E16E5-EFAA-2C7D-8F0E-08EB3FF185DA}"/>
              </a:ext>
            </a:extLst>
          </p:cNvPr>
          <p:cNvSpPr txBox="1"/>
          <p:nvPr/>
        </p:nvSpPr>
        <p:spPr>
          <a:xfrm>
            <a:off x="82456" y="2458387"/>
            <a:ext cx="3717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Year of Manufacture : 2011</a:t>
            </a:r>
          </a:p>
          <a:p>
            <a:endParaRPr lang="en-MY" dirty="0"/>
          </a:p>
          <a:p>
            <a:r>
              <a:rPr lang="en-MY" dirty="0"/>
              <a:t>Brand : Kubota</a:t>
            </a:r>
          </a:p>
          <a:p>
            <a:endParaRPr lang="en-MY" dirty="0"/>
          </a:p>
          <a:p>
            <a:r>
              <a:rPr lang="en-MY" dirty="0"/>
              <a:t>Model : U20-3S</a:t>
            </a:r>
          </a:p>
          <a:p>
            <a:endParaRPr lang="en-MY" dirty="0"/>
          </a:p>
          <a:p>
            <a:endParaRPr lang="en-MY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7A6C8-229B-7D3C-E1F3-AC1E891D1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752" y="272634"/>
            <a:ext cx="2717561" cy="3740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8F35EF-06C7-952C-0A21-1E5546D52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35" y="252030"/>
            <a:ext cx="2717561" cy="3750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C81357-2B48-6A08-D052-B122FD913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98" y="4309677"/>
            <a:ext cx="4936106" cy="21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4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Gan</dc:creator>
  <cp:lastModifiedBy>Henry Gan</cp:lastModifiedBy>
  <cp:revision>1</cp:revision>
  <dcterms:created xsi:type="dcterms:W3CDTF">2022-08-03T00:36:57Z</dcterms:created>
  <dcterms:modified xsi:type="dcterms:W3CDTF">2022-08-24T09:17:55Z</dcterms:modified>
</cp:coreProperties>
</file>